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0" r:id="rId2"/>
    <p:sldId id="329" r:id="rId3"/>
    <p:sldId id="328" r:id="rId4"/>
    <p:sldId id="308" r:id="rId5"/>
    <p:sldId id="309" r:id="rId6"/>
    <p:sldId id="311" r:id="rId7"/>
    <p:sldId id="295" r:id="rId8"/>
    <p:sldId id="315" r:id="rId9"/>
    <p:sldId id="316" r:id="rId10"/>
    <p:sldId id="317" r:id="rId11"/>
    <p:sldId id="318" r:id="rId12"/>
    <p:sldId id="330" r:id="rId13"/>
    <p:sldId id="331" r:id="rId14"/>
    <p:sldId id="332" r:id="rId15"/>
    <p:sldId id="323" r:id="rId16"/>
    <p:sldId id="276"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4" d="100"/>
          <a:sy n="114" d="100"/>
        </p:scale>
        <p:origin x="414"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03B886-56B8-4122-B361-F127AC67FDE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016C0EF-1642-46CC-8913-661D7AA1F72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0274B92-4E1D-46DB-975A-BA1819744945}"/>
              </a:ext>
            </a:extLst>
          </p:cNvPr>
          <p:cNvSpPr>
            <a:spLocks noGrp="1"/>
          </p:cNvSpPr>
          <p:nvPr>
            <p:ph type="dt" sz="half" idx="10"/>
          </p:nvPr>
        </p:nvSpPr>
        <p:spPr/>
        <p:txBody>
          <a:bodyPr/>
          <a:lstStyle/>
          <a:p>
            <a:fld id="{9E6A210B-8C2B-4BFA-95F3-D758D8FF3D93}" type="datetimeFigureOut">
              <a:rPr lang="en-US" smtClean="0"/>
              <a:t>8/29/2022</a:t>
            </a:fld>
            <a:endParaRPr lang="en-US"/>
          </a:p>
        </p:txBody>
      </p:sp>
      <p:sp>
        <p:nvSpPr>
          <p:cNvPr id="5" name="Footer Placeholder 4">
            <a:extLst>
              <a:ext uri="{FF2B5EF4-FFF2-40B4-BE49-F238E27FC236}">
                <a16:creationId xmlns:a16="http://schemas.microsoft.com/office/drawing/2014/main" id="{F0EFC953-CE84-4174-A444-C94FD8C41B3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C5EC3B9-7E39-442B-AD1B-98CCB9892E45}"/>
              </a:ext>
            </a:extLst>
          </p:cNvPr>
          <p:cNvSpPr>
            <a:spLocks noGrp="1"/>
          </p:cNvSpPr>
          <p:nvPr>
            <p:ph type="sldNum" sz="quarter" idx="12"/>
          </p:nvPr>
        </p:nvSpPr>
        <p:spPr/>
        <p:txBody>
          <a:bodyPr/>
          <a:lstStyle/>
          <a:p>
            <a:fld id="{EA25C235-17A1-43C0-B294-F3487F60E8A6}" type="slidenum">
              <a:rPr lang="en-US" smtClean="0"/>
              <a:t>‹#›</a:t>
            </a:fld>
            <a:endParaRPr lang="en-US"/>
          </a:p>
        </p:txBody>
      </p:sp>
    </p:spTree>
    <p:extLst>
      <p:ext uri="{BB962C8B-B14F-4D97-AF65-F5344CB8AC3E}">
        <p14:creationId xmlns:p14="http://schemas.microsoft.com/office/powerpoint/2010/main" val="1983048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C4EEDF-567A-4666-A3C5-43990DF5E60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7C919ED-19A2-4ED2-B380-E7E35B6AA87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9DFD25B-8CCE-4793-A4DF-BEFA2F164CD3}"/>
              </a:ext>
            </a:extLst>
          </p:cNvPr>
          <p:cNvSpPr>
            <a:spLocks noGrp="1"/>
          </p:cNvSpPr>
          <p:nvPr>
            <p:ph type="dt" sz="half" idx="10"/>
          </p:nvPr>
        </p:nvSpPr>
        <p:spPr/>
        <p:txBody>
          <a:bodyPr/>
          <a:lstStyle/>
          <a:p>
            <a:fld id="{9E6A210B-8C2B-4BFA-95F3-D758D8FF3D93}" type="datetimeFigureOut">
              <a:rPr lang="en-US" smtClean="0"/>
              <a:t>8/29/2022</a:t>
            </a:fld>
            <a:endParaRPr lang="en-US"/>
          </a:p>
        </p:txBody>
      </p:sp>
      <p:sp>
        <p:nvSpPr>
          <p:cNvPr id="5" name="Footer Placeholder 4">
            <a:extLst>
              <a:ext uri="{FF2B5EF4-FFF2-40B4-BE49-F238E27FC236}">
                <a16:creationId xmlns:a16="http://schemas.microsoft.com/office/drawing/2014/main" id="{B87BA06B-9C50-4095-B7EF-9A0B1080E1B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48ED7AF-1A15-4B5F-B058-0CDBD8F9F0BC}"/>
              </a:ext>
            </a:extLst>
          </p:cNvPr>
          <p:cNvSpPr>
            <a:spLocks noGrp="1"/>
          </p:cNvSpPr>
          <p:nvPr>
            <p:ph type="sldNum" sz="quarter" idx="12"/>
          </p:nvPr>
        </p:nvSpPr>
        <p:spPr/>
        <p:txBody>
          <a:bodyPr/>
          <a:lstStyle/>
          <a:p>
            <a:fld id="{EA25C235-17A1-43C0-B294-F3487F60E8A6}" type="slidenum">
              <a:rPr lang="en-US" smtClean="0"/>
              <a:t>‹#›</a:t>
            </a:fld>
            <a:endParaRPr lang="en-US"/>
          </a:p>
        </p:txBody>
      </p:sp>
    </p:spTree>
    <p:extLst>
      <p:ext uri="{BB962C8B-B14F-4D97-AF65-F5344CB8AC3E}">
        <p14:creationId xmlns:p14="http://schemas.microsoft.com/office/powerpoint/2010/main" val="38258600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29D2A9C-BF51-4EC0-A9BE-F7B9D5065B2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DA35B30-E5C6-451C-8B8F-61B56412EC3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639AD03-6F9A-4EB5-9AED-4A04E317CCB7}"/>
              </a:ext>
            </a:extLst>
          </p:cNvPr>
          <p:cNvSpPr>
            <a:spLocks noGrp="1"/>
          </p:cNvSpPr>
          <p:nvPr>
            <p:ph type="dt" sz="half" idx="10"/>
          </p:nvPr>
        </p:nvSpPr>
        <p:spPr/>
        <p:txBody>
          <a:bodyPr/>
          <a:lstStyle/>
          <a:p>
            <a:fld id="{9E6A210B-8C2B-4BFA-95F3-D758D8FF3D93}" type="datetimeFigureOut">
              <a:rPr lang="en-US" smtClean="0"/>
              <a:t>8/29/2022</a:t>
            </a:fld>
            <a:endParaRPr lang="en-US"/>
          </a:p>
        </p:txBody>
      </p:sp>
      <p:sp>
        <p:nvSpPr>
          <p:cNvPr id="5" name="Footer Placeholder 4">
            <a:extLst>
              <a:ext uri="{FF2B5EF4-FFF2-40B4-BE49-F238E27FC236}">
                <a16:creationId xmlns:a16="http://schemas.microsoft.com/office/drawing/2014/main" id="{E9922ABF-C2ED-470F-805E-CD25122F7B6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C996DB1-D835-4058-B188-E1076C54A083}"/>
              </a:ext>
            </a:extLst>
          </p:cNvPr>
          <p:cNvSpPr>
            <a:spLocks noGrp="1"/>
          </p:cNvSpPr>
          <p:nvPr>
            <p:ph type="sldNum" sz="quarter" idx="12"/>
          </p:nvPr>
        </p:nvSpPr>
        <p:spPr/>
        <p:txBody>
          <a:bodyPr/>
          <a:lstStyle/>
          <a:p>
            <a:fld id="{EA25C235-17A1-43C0-B294-F3487F60E8A6}" type="slidenum">
              <a:rPr lang="en-US" smtClean="0"/>
              <a:t>‹#›</a:t>
            </a:fld>
            <a:endParaRPr lang="en-US"/>
          </a:p>
        </p:txBody>
      </p:sp>
    </p:spTree>
    <p:extLst>
      <p:ext uri="{BB962C8B-B14F-4D97-AF65-F5344CB8AC3E}">
        <p14:creationId xmlns:p14="http://schemas.microsoft.com/office/powerpoint/2010/main" val="11302062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ED04A6-6966-4426-92C1-FB341FB089D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A3D57DB-539B-454E-897D-70DFE54293B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30099B7-A191-41A1-AD2C-38C0581C0B91}"/>
              </a:ext>
            </a:extLst>
          </p:cNvPr>
          <p:cNvSpPr>
            <a:spLocks noGrp="1"/>
          </p:cNvSpPr>
          <p:nvPr>
            <p:ph type="dt" sz="half" idx="10"/>
          </p:nvPr>
        </p:nvSpPr>
        <p:spPr/>
        <p:txBody>
          <a:bodyPr/>
          <a:lstStyle/>
          <a:p>
            <a:fld id="{9E6A210B-8C2B-4BFA-95F3-D758D8FF3D93}" type="datetimeFigureOut">
              <a:rPr lang="en-US" smtClean="0"/>
              <a:t>8/29/2022</a:t>
            </a:fld>
            <a:endParaRPr lang="en-US"/>
          </a:p>
        </p:txBody>
      </p:sp>
      <p:sp>
        <p:nvSpPr>
          <p:cNvPr id="5" name="Footer Placeholder 4">
            <a:extLst>
              <a:ext uri="{FF2B5EF4-FFF2-40B4-BE49-F238E27FC236}">
                <a16:creationId xmlns:a16="http://schemas.microsoft.com/office/drawing/2014/main" id="{87DEC104-83DC-4D41-98B1-2654B67E161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C2461AD-8FCD-41C6-B6AF-8E122AB909C1}"/>
              </a:ext>
            </a:extLst>
          </p:cNvPr>
          <p:cNvSpPr>
            <a:spLocks noGrp="1"/>
          </p:cNvSpPr>
          <p:nvPr>
            <p:ph type="sldNum" sz="quarter" idx="12"/>
          </p:nvPr>
        </p:nvSpPr>
        <p:spPr/>
        <p:txBody>
          <a:bodyPr/>
          <a:lstStyle/>
          <a:p>
            <a:fld id="{EA25C235-17A1-43C0-B294-F3487F60E8A6}" type="slidenum">
              <a:rPr lang="en-US" smtClean="0"/>
              <a:t>‹#›</a:t>
            </a:fld>
            <a:endParaRPr lang="en-US"/>
          </a:p>
        </p:txBody>
      </p:sp>
    </p:spTree>
    <p:extLst>
      <p:ext uri="{BB962C8B-B14F-4D97-AF65-F5344CB8AC3E}">
        <p14:creationId xmlns:p14="http://schemas.microsoft.com/office/powerpoint/2010/main" val="25747767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8E52EB-5B38-40D6-9736-ABACCA8C9CF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151AAC0-6311-4C0E-ACCE-654B9122C0C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09FC28B-CD9E-4DE7-9191-6DC16E5BBD41}"/>
              </a:ext>
            </a:extLst>
          </p:cNvPr>
          <p:cNvSpPr>
            <a:spLocks noGrp="1"/>
          </p:cNvSpPr>
          <p:nvPr>
            <p:ph type="dt" sz="half" idx="10"/>
          </p:nvPr>
        </p:nvSpPr>
        <p:spPr/>
        <p:txBody>
          <a:bodyPr/>
          <a:lstStyle/>
          <a:p>
            <a:fld id="{9E6A210B-8C2B-4BFA-95F3-D758D8FF3D93}" type="datetimeFigureOut">
              <a:rPr lang="en-US" smtClean="0"/>
              <a:t>8/29/2022</a:t>
            </a:fld>
            <a:endParaRPr lang="en-US"/>
          </a:p>
        </p:txBody>
      </p:sp>
      <p:sp>
        <p:nvSpPr>
          <p:cNvPr id="5" name="Footer Placeholder 4">
            <a:extLst>
              <a:ext uri="{FF2B5EF4-FFF2-40B4-BE49-F238E27FC236}">
                <a16:creationId xmlns:a16="http://schemas.microsoft.com/office/drawing/2014/main" id="{51B85F81-BF63-4817-8C6B-B79ADCA6763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4B145F3-2E13-4442-BA55-095B82820F6E}"/>
              </a:ext>
            </a:extLst>
          </p:cNvPr>
          <p:cNvSpPr>
            <a:spLocks noGrp="1"/>
          </p:cNvSpPr>
          <p:nvPr>
            <p:ph type="sldNum" sz="quarter" idx="12"/>
          </p:nvPr>
        </p:nvSpPr>
        <p:spPr/>
        <p:txBody>
          <a:bodyPr/>
          <a:lstStyle/>
          <a:p>
            <a:fld id="{EA25C235-17A1-43C0-B294-F3487F60E8A6}" type="slidenum">
              <a:rPr lang="en-US" smtClean="0"/>
              <a:t>‹#›</a:t>
            </a:fld>
            <a:endParaRPr lang="en-US"/>
          </a:p>
        </p:txBody>
      </p:sp>
    </p:spTree>
    <p:extLst>
      <p:ext uri="{BB962C8B-B14F-4D97-AF65-F5344CB8AC3E}">
        <p14:creationId xmlns:p14="http://schemas.microsoft.com/office/powerpoint/2010/main" val="27588834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61B0F9-40AF-4EED-BF3C-FDA2A44A1C7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8CF5BD2-0FF5-47E9-913C-8D69467FF5A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13EA31D-DA2C-46C2-A591-D538E1FB3B2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A61A94ED-E117-4BEB-A235-2C3C1C5F3ED9}"/>
              </a:ext>
            </a:extLst>
          </p:cNvPr>
          <p:cNvSpPr>
            <a:spLocks noGrp="1"/>
          </p:cNvSpPr>
          <p:nvPr>
            <p:ph type="dt" sz="half" idx="10"/>
          </p:nvPr>
        </p:nvSpPr>
        <p:spPr/>
        <p:txBody>
          <a:bodyPr/>
          <a:lstStyle/>
          <a:p>
            <a:fld id="{9E6A210B-8C2B-4BFA-95F3-D758D8FF3D93}" type="datetimeFigureOut">
              <a:rPr lang="en-US" smtClean="0"/>
              <a:t>8/29/2022</a:t>
            </a:fld>
            <a:endParaRPr lang="en-US"/>
          </a:p>
        </p:txBody>
      </p:sp>
      <p:sp>
        <p:nvSpPr>
          <p:cNvPr id="6" name="Footer Placeholder 5">
            <a:extLst>
              <a:ext uri="{FF2B5EF4-FFF2-40B4-BE49-F238E27FC236}">
                <a16:creationId xmlns:a16="http://schemas.microsoft.com/office/drawing/2014/main" id="{E218A587-FC21-40F8-A2C9-4D552D58A23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54C7AB0-1DEF-4B4F-8E91-351D34F4D63F}"/>
              </a:ext>
            </a:extLst>
          </p:cNvPr>
          <p:cNvSpPr>
            <a:spLocks noGrp="1"/>
          </p:cNvSpPr>
          <p:nvPr>
            <p:ph type="sldNum" sz="quarter" idx="12"/>
          </p:nvPr>
        </p:nvSpPr>
        <p:spPr/>
        <p:txBody>
          <a:bodyPr/>
          <a:lstStyle/>
          <a:p>
            <a:fld id="{EA25C235-17A1-43C0-B294-F3487F60E8A6}" type="slidenum">
              <a:rPr lang="en-US" smtClean="0"/>
              <a:t>‹#›</a:t>
            </a:fld>
            <a:endParaRPr lang="en-US"/>
          </a:p>
        </p:txBody>
      </p:sp>
    </p:spTree>
    <p:extLst>
      <p:ext uri="{BB962C8B-B14F-4D97-AF65-F5344CB8AC3E}">
        <p14:creationId xmlns:p14="http://schemas.microsoft.com/office/powerpoint/2010/main" val="20986191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4FA7B1-8B45-440E-9BDB-7E48E0AC198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8744C20-6E55-42CC-93F7-78075D43C39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63F0FB9-40A9-4A8B-8049-791A00F3572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697689A-69CE-42A4-B1C7-43F40E34171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EBFD4B8-E708-4404-992C-F4924118F7F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28AD874-3C51-49F0-8595-373D860ACBB9}"/>
              </a:ext>
            </a:extLst>
          </p:cNvPr>
          <p:cNvSpPr>
            <a:spLocks noGrp="1"/>
          </p:cNvSpPr>
          <p:nvPr>
            <p:ph type="dt" sz="half" idx="10"/>
          </p:nvPr>
        </p:nvSpPr>
        <p:spPr/>
        <p:txBody>
          <a:bodyPr/>
          <a:lstStyle/>
          <a:p>
            <a:fld id="{9E6A210B-8C2B-4BFA-95F3-D758D8FF3D93}" type="datetimeFigureOut">
              <a:rPr lang="en-US" smtClean="0"/>
              <a:t>8/29/2022</a:t>
            </a:fld>
            <a:endParaRPr lang="en-US"/>
          </a:p>
        </p:txBody>
      </p:sp>
      <p:sp>
        <p:nvSpPr>
          <p:cNvPr id="8" name="Footer Placeholder 7">
            <a:extLst>
              <a:ext uri="{FF2B5EF4-FFF2-40B4-BE49-F238E27FC236}">
                <a16:creationId xmlns:a16="http://schemas.microsoft.com/office/drawing/2014/main" id="{840BEBDB-4CE4-4D78-B53D-8A2260AD586B}"/>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22C89008-CC91-4C4D-9BC5-73E64502665C}"/>
              </a:ext>
            </a:extLst>
          </p:cNvPr>
          <p:cNvSpPr>
            <a:spLocks noGrp="1"/>
          </p:cNvSpPr>
          <p:nvPr>
            <p:ph type="sldNum" sz="quarter" idx="12"/>
          </p:nvPr>
        </p:nvSpPr>
        <p:spPr/>
        <p:txBody>
          <a:bodyPr/>
          <a:lstStyle/>
          <a:p>
            <a:fld id="{EA25C235-17A1-43C0-B294-F3487F60E8A6}" type="slidenum">
              <a:rPr lang="en-US" smtClean="0"/>
              <a:t>‹#›</a:t>
            </a:fld>
            <a:endParaRPr lang="en-US"/>
          </a:p>
        </p:txBody>
      </p:sp>
    </p:spTree>
    <p:extLst>
      <p:ext uri="{BB962C8B-B14F-4D97-AF65-F5344CB8AC3E}">
        <p14:creationId xmlns:p14="http://schemas.microsoft.com/office/powerpoint/2010/main" val="40507502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35AD21-E53F-4A88-8D87-F61EE7C8759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7A2583B-BE3B-4F7D-BA5A-183B91894EDD}"/>
              </a:ext>
            </a:extLst>
          </p:cNvPr>
          <p:cNvSpPr>
            <a:spLocks noGrp="1"/>
          </p:cNvSpPr>
          <p:nvPr>
            <p:ph type="dt" sz="half" idx="10"/>
          </p:nvPr>
        </p:nvSpPr>
        <p:spPr/>
        <p:txBody>
          <a:bodyPr/>
          <a:lstStyle/>
          <a:p>
            <a:fld id="{9E6A210B-8C2B-4BFA-95F3-D758D8FF3D93}" type="datetimeFigureOut">
              <a:rPr lang="en-US" smtClean="0"/>
              <a:t>8/29/2022</a:t>
            </a:fld>
            <a:endParaRPr lang="en-US"/>
          </a:p>
        </p:txBody>
      </p:sp>
      <p:sp>
        <p:nvSpPr>
          <p:cNvPr id="4" name="Footer Placeholder 3">
            <a:extLst>
              <a:ext uri="{FF2B5EF4-FFF2-40B4-BE49-F238E27FC236}">
                <a16:creationId xmlns:a16="http://schemas.microsoft.com/office/drawing/2014/main" id="{B234D5C6-A3CF-4FA8-9AA3-A93446B45B7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823A99D8-2C4E-4298-B3FD-C42B1E3A4EB1}"/>
              </a:ext>
            </a:extLst>
          </p:cNvPr>
          <p:cNvSpPr>
            <a:spLocks noGrp="1"/>
          </p:cNvSpPr>
          <p:nvPr>
            <p:ph type="sldNum" sz="quarter" idx="12"/>
          </p:nvPr>
        </p:nvSpPr>
        <p:spPr/>
        <p:txBody>
          <a:bodyPr/>
          <a:lstStyle/>
          <a:p>
            <a:fld id="{EA25C235-17A1-43C0-B294-F3487F60E8A6}" type="slidenum">
              <a:rPr lang="en-US" smtClean="0"/>
              <a:t>‹#›</a:t>
            </a:fld>
            <a:endParaRPr lang="en-US"/>
          </a:p>
        </p:txBody>
      </p:sp>
    </p:spTree>
    <p:extLst>
      <p:ext uri="{BB962C8B-B14F-4D97-AF65-F5344CB8AC3E}">
        <p14:creationId xmlns:p14="http://schemas.microsoft.com/office/powerpoint/2010/main" val="38597788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266A984-AC8D-430D-805C-7160B9A2244B}"/>
              </a:ext>
            </a:extLst>
          </p:cNvPr>
          <p:cNvSpPr>
            <a:spLocks noGrp="1"/>
          </p:cNvSpPr>
          <p:nvPr>
            <p:ph type="dt" sz="half" idx="10"/>
          </p:nvPr>
        </p:nvSpPr>
        <p:spPr/>
        <p:txBody>
          <a:bodyPr/>
          <a:lstStyle/>
          <a:p>
            <a:fld id="{9E6A210B-8C2B-4BFA-95F3-D758D8FF3D93}" type="datetimeFigureOut">
              <a:rPr lang="en-US" smtClean="0"/>
              <a:t>8/29/2022</a:t>
            </a:fld>
            <a:endParaRPr lang="en-US"/>
          </a:p>
        </p:txBody>
      </p:sp>
      <p:sp>
        <p:nvSpPr>
          <p:cNvPr id="3" name="Footer Placeholder 2">
            <a:extLst>
              <a:ext uri="{FF2B5EF4-FFF2-40B4-BE49-F238E27FC236}">
                <a16:creationId xmlns:a16="http://schemas.microsoft.com/office/drawing/2014/main" id="{1AD41867-F2E4-4F1F-AFF8-AE0D7F42DEF3}"/>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06CD5BC-24F6-46CF-9515-ECE6BD9E8529}"/>
              </a:ext>
            </a:extLst>
          </p:cNvPr>
          <p:cNvSpPr>
            <a:spLocks noGrp="1"/>
          </p:cNvSpPr>
          <p:nvPr>
            <p:ph type="sldNum" sz="quarter" idx="12"/>
          </p:nvPr>
        </p:nvSpPr>
        <p:spPr/>
        <p:txBody>
          <a:bodyPr/>
          <a:lstStyle/>
          <a:p>
            <a:fld id="{EA25C235-17A1-43C0-B294-F3487F60E8A6}" type="slidenum">
              <a:rPr lang="en-US" smtClean="0"/>
              <a:t>‹#›</a:t>
            </a:fld>
            <a:endParaRPr lang="en-US"/>
          </a:p>
        </p:txBody>
      </p:sp>
    </p:spTree>
    <p:extLst>
      <p:ext uri="{BB962C8B-B14F-4D97-AF65-F5344CB8AC3E}">
        <p14:creationId xmlns:p14="http://schemas.microsoft.com/office/powerpoint/2010/main" val="1993371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C6F508-B5D3-4E05-B64A-71A577CB6C8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EAA46384-C5F1-4666-B5E8-A1E3BDCDED9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583AAA8-05A2-4F4F-B56A-74A140DB77D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0F66FC4-7D61-419E-92D1-03B6AA6A1167}"/>
              </a:ext>
            </a:extLst>
          </p:cNvPr>
          <p:cNvSpPr>
            <a:spLocks noGrp="1"/>
          </p:cNvSpPr>
          <p:nvPr>
            <p:ph type="dt" sz="half" idx="10"/>
          </p:nvPr>
        </p:nvSpPr>
        <p:spPr/>
        <p:txBody>
          <a:bodyPr/>
          <a:lstStyle/>
          <a:p>
            <a:fld id="{9E6A210B-8C2B-4BFA-95F3-D758D8FF3D93}" type="datetimeFigureOut">
              <a:rPr lang="en-US" smtClean="0"/>
              <a:t>8/29/2022</a:t>
            </a:fld>
            <a:endParaRPr lang="en-US"/>
          </a:p>
        </p:txBody>
      </p:sp>
      <p:sp>
        <p:nvSpPr>
          <p:cNvPr id="6" name="Footer Placeholder 5">
            <a:extLst>
              <a:ext uri="{FF2B5EF4-FFF2-40B4-BE49-F238E27FC236}">
                <a16:creationId xmlns:a16="http://schemas.microsoft.com/office/drawing/2014/main" id="{E07DA67C-9FD3-40AB-B281-2171A65D464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18487B4-3129-4FE4-90C1-AB8AF1DBF2CC}"/>
              </a:ext>
            </a:extLst>
          </p:cNvPr>
          <p:cNvSpPr>
            <a:spLocks noGrp="1"/>
          </p:cNvSpPr>
          <p:nvPr>
            <p:ph type="sldNum" sz="quarter" idx="12"/>
          </p:nvPr>
        </p:nvSpPr>
        <p:spPr/>
        <p:txBody>
          <a:bodyPr/>
          <a:lstStyle/>
          <a:p>
            <a:fld id="{EA25C235-17A1-43C0-B294-F3487F60E8A6}" type="slidenum">
              <a:rPr lang="en-US" smtClean="0"/>
              <a:t>‹#›</a:t>
            </a:fld>
            <a:endParaRPr lang="en-US"/>
          </a:p>
        </p:txBody>
      </p:sp>
    </p:spTree>
    <p:extLst>
      <p:ext uri="{BB962C8B-B14F-4D97-AF65-F5344CB8AC3E}">
        <p14:creationId xmlns:p14="http://schemas.microsoft.com/office/powerpoint/2010/main" val="28191431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A9185B-91A7-42FC-9B56-C470B53EB5A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53565F5-1FA8-4C92-AF47-75B42617F3C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E3C8E26-EC80-4B27-B67F-818D9D327BE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D09B0A4-A028-4297-A140-084B4506253B}"/>
              </a:ext>
            </a:extLst>
          </p:cNvPr>
          <p:cNvSpPr>
            <a:spLocks noGrp="1"/>
          </p:cNvSpPr>
          <p:nvPr>
            <p:ph type="dt" sz="half" idx="10"/>
          </p:nvPr>
        </p:nvSpPr>
        <p:spPr/>
        <p:txBody>
          <a:bodyPr/>
          <a:lstStyle/>
          <a:p>
            <a:fld id="{9E6A210B-8C2B-4BFA-95F3-D758D8FF3D93}" type="datetimeFigureOut">
              <a:rPr lang="en-US" smtClean="0"/>
              <a:t>8/29/2022</a:t>
            </a:fld>
            <a:endParaRPr lang="en-US"/>
          </a:p>
        </p:txBody>
      </p:sp>
      <p:sp>
        <p:nvSpPr>
          <p:cNvPr id="6" name="Footer Placeholder 5">
            <a:extLst>
              <a:ext uri="{FF2B5EF4-FFF2-40B4-BE49-F238E27FC236}">
                <a16:creationId xmlns:a16="http://schemas.microsoft.com/office/drawing/2014/main" id="{142058F3-1C24-4227-A182-D2605AE676B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E54A7D3-E387-4990-B77E-6B81356DD273}"/>
              </a:ext>
            </a:extLst>
          </p:cNvPr>
          <p:cNvSpPr>
            <a:spLocks noGrp="1"/>
          </p:cNvSpPr>
          <p:nvPr>
            <p:ph type="sldNum" sz="quarter" idx="12"/>
          </p:nvPr>
        </p:nvSpPr>
        <p:spPr/>
        <p:txBody>
          <a:bodyPr/>
          <a:lstStyle/>
          <a:p>
            <a:fld id="{EA25C235-17A1-43C0-B294-F3487F60E8A6}" type="slidenum">
              <a:rPr lang="en-US" smtClean="0"/>
              <a:t>‹#›</a:t>
            </a:fld>
            <a:endParaRPr lang="en-US"/>
          </a:p>
        </p:txBody>
      </p:sp>
    </p:spTree>
    <p:extLst>
      <p:ext uri="{BB962C8B-B14F-4D97-AF65-F5344CB8AC3E}">
        <p14:creationId xmlns:p14="http://schemas.microsoft.com/office/powerpoint/2010/main" val="23788727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3D57595-5602-4871-A442-156A34DB078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2292050-5117-40B9-9704-29F5979C456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49BFE16-BA21-40C0-957E-313FC53B48D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E6A210B-8C2B-4BFA-95F3-D758D8FF3D93}" type="datetimeFigureOut">
              <a:rPr lang="en-US" smtClean="0"/>
              <a:t>8/29/2022</a:t>
            </a:fld>
            <a:endParaRPr lang="en-US"/>
          </a:p>
        </p:txBody>
      </p:sp>
      <p:sp>
        <p:nvSpPr>
          <p:cNvPr id="5" name="Footer Placeholder 4">
            <a:extLst>
              <a:ext uri="{FF2B5EF4-FFF2-40B4-BE49-F238E27FC236}">
                <a16:creationId xmlns:a16="http://schemas.microsoft.com/office/drawing/2014/main" id="{C3229D29-ED88-42C7-A0CA-A3AAC9D5FA6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52D794F1-72BD-44DB-A7D4-C388C7D01DE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A25C235-17A1-43C0-B294-F3487F60E8A6}" type="slidenum">
              <a:rPr lang="en-US" smtClean="0"/>
              <a:t>‹#›</a:t>
            </a:fld>
            <a:endParaRPr lang="en-US"/>
          </a:p>
        </p:txBody>
      </p:sp>
    </p:spTree>
    <p:extLst>
      <p:ext uri="{BB962C8B-B14F-4D97-AF65-F5344CB8AC3E}">
        <p14:creationId xmlns:p14="http://schemas.microsoft.com/office/powerpoint/2010/main" val="10257477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C000"/>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2868793B-F8BE-4315-A02C-F464E86B1E7F}"/>
              </a:ext>
            </a:extLst>
          </p:cNvPr>
          <p:cNvSpPr txBox="1"/>
          <p:nvPr/>
        </p:nvSpPr>
        <p:spPr>
          <a:xfrm>
            <a:off x="1398036" y="612844"/>
            <a:ext cx="9395927" cy="5632311"/>
          </a:xfrm>
          <a:prstGeom prst="rect">
            <a:avLst/>
          </a:prstGeom>
          <a:noFill/>
        </p:spPr>
        <p:txBody>
          <a:bodyPr wrap="square" rtlCol="0">
            <a:spAutoFit/>
          </a:bodyPr>
          <a:lstStyle/>
          <a:p>
            <a:pPr algn="ctr"/>
            <a:r>
              <a:rPr lang="en-US" sz="6000" b="1" dirty="0">
                <a:latin typeface="Times New Roman" panose="02020603050405020304" pitchFamily="18" charset="0"/>
                <a:cs typeface="Times New Roman" panose="02020603050405020304" pitchFamily="18" charset="0"/>
              </a:rPr>
              <a:t>Back to the Basics: </a:t>
            </a:r>
          </a:p>
          <a:p>
            <a:pPr algn="ctr"/>
            <a:r>
              <a:rPr lang="en-US" sz="6000" b="1" dirty="0">
                <a:latin typeface="Times New Roman" panose="02020603050405020304" pitchFamily="18" charset="0"/>
                <a:cs typeface="Times New Roman" panose="02020603050405020304" pitchFamily="18" charset="0"/>
              </a:rPr>
              <a:t>Sexual-Holiness</a:t>
            </a:r>
          </a:p>
          <a:p>
            <a:pPr algn="ctr"/>
            <a:endParaRPr lang="en-US" sz="6000" b="1" dirty="0">
              <a:latin typeface="Times New Roman" panose="02020603050405020304" pitchFamily="18" charset="0"/>
              <a:cs typeface="Times New Roman" panose="02020603050405020304" pitchFamily="18" charset="0"/>
            </a:endParaRPr>
          </a:p>
          <a:p>
            <a:pPr algn="ctr"/>
            <a:r>
              <a:rPr lang="en-US" sz="6000" b="1" dirty="0">
                <a:latin typeface="Times New Roman" panose="02020603050405020304" pitchFamily="18" charset="0"/>
                <a:cs typeface="Times New Roman" panose="02020603050405020304" pitchFamily="18" charset="0"/>
              </a:rPr>
              <a:t>Acts 15:22-35</a:t>
            </a:r>
          </a:p>
          <a:p>
            <a:pPr algn="ctr"/>
            <a:endParaRPr lang="en-US" sz="4800" b="1" dirty="0">
              <a:latin typeface="Times New Roman" panose="02020603050405020304" pitchFamily="18" charset="0"/>
              <a:cs typeface="Times New Roman" panose="02020603050405020304" pitchFamily="18" charset="0"/>
            </a:endParaRPr>
          </a:p>
          <a:p>
            <a:pPr algn="ctr"/>
            <a:r>
              <a:rPr lang="en-US" sz="3600" dirty="0">
                <a:latin typeface="Times New Roman" panose="02020603050405020304" pitchFamily="18" charset="0"/>
                <a:cs typeface="Times New Roman" panose="02020603050405020304" pitchFamily="18" charset="0"/>
              </a:rPr>
              <a:t>Daniel J. Harrison</a:t>
            </a:r>
          </a:p>
          <a:p>
            <a:pPr algn="ctr"/>
            <a:r>
              <a:rPr lang="en-US" sz="3600" dirty="0">
                <a:latin typeface="Times New Roman" panose="02020603050405020304" pitchFamily="18" charset="0"/>
                <a:cs typeface="Times New Roman" panose="02020603050405020304" pitchFamily="18" charset="0"/>
              </a:rPr>
              <a:t>August 29, 2022</a:t>
            </a:r>
          </a:p>
        </p:txBody>
      </p:sp>
    </p:spTree>
    <p:extLst>
      <p:ext uri="{BB962C8B-B14F-4D97-AF65-F5344CB8AC3E}">
        <p14:creationId xmlns:p14="http://schemas.microsoft.com/office/powerpoint/2010/main" val="18461912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FFC000"/>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2868793B-F8BE-4315-A02C-F464E86B1E7F}"/>
              </a:ext>
            </a:extLst>
          </p:cNvPr>
          <p:cNvSpPr txBox="1"/>
          <p:nvPr/>
        </p:nvSpPr>
        <p:spPr>
          <a:xfrm>
            <a:off x="525710" y="1351508"/>
            <a:ext cx="11140579" cy="4154984"/>
          </a:xfrm>
          <a:prstGeom prst="rect">
            <a:avLst/>
          </a:prstGeom>
          <a:noFill/>
        </p:spPr>
        <p:txBody>
          <a:bodyPr wrap="square" rtlCol="0">
            <a:spAutoFit/>
          </a:bodyPr>
          <a:lstStyle/>
          <a:p>
            <a:pPr algn="just"/>
            <a:r>
              <a:rPr lang="en-US" sz="4800" baseline="30000" dirty="0">
                <a:latin typeface="Times New Roman" panose="02020603050405020304" pitchFamily="18" charset="0"/>
                <a:cs typeface="Times New Roman" panose="02020603050405020304" pitchFamily="18" charset="0"/>
              </a:rPr>
              <a:t>For I consider that the sufferings of this present time are not worth comparing with the glory that is to be revealed to us.</a:t>
            </a:r>
            <a:endParaRPr kumimoji="0" lang="en-US" sz="4800" b="0" i="0" u="none" strike="noStrike" kern="1200" cap="none" spc="0" normalizeH="0" baseline="3000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lang="en-US" sz="2400" dirty="0">
                <a:solidFill>
                  <a:prstClr val="black"/>
                </a:solidFill>
                <a:latin typeface="Times New Roman" panose="02020603050405020304" pitchFamily="18" charset="0"/>
                <a:cs typeface="Times New Roman" panose="02020603050405020304" pitchFamily="18" charset="0"/>
              </a:rPr>
              <a:t>Romans 8:18</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n-US" sz="4800" b="0" i="0" u="none" strike="noStrike" kern="1200" cap="none" spc="0" normalizeH="0" baseline="3000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US" sz="4800" b="0" i="0" u="none" strike="noStrike" kern="1200" cap="none" spc="0" normalizeH="0" baseline="3000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The Spirit helps us in our weakness. For we do not know what to pray for as we ought, but the Spirit himself intercedes for us with groanings too deep for words.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–Romans 8:26</a:t>
            </a:r>
          </a:p>
        </p:txBody>
      </p:sp>
    </p:spTree>
    <p:extLst>
      <p:ext uri="{BB962C8B-B14F-4D97-AF65-F5344CB8AC3E}">
        <p14:creationId xmlns:p14="http://schemas.microsoft.com/office/powerpoint/2010/main" val="30012989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FFC000"/>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2868793B-F8BE-4315-A02C-F464E86B1E7F}"/>
              </a:ext>
            </a:extLst>
          </p:cNvPr>
          <p:cNvSpPr txBox="1"/>
          <p:nvPr/>
        </p:nvSpPr>
        <p:spPr>
          <a:xfrm>
            <a:off x="521515" y="735955"/>
            <a:ext cx="11148969" cy="5386090"/>
          </a:xfrm>
          <a:prstGeom prst="rect">
            <a:avLst/>
          </a:prstGeom>
          <a:noFill/>
        </p:spPr>
        <p:txBody>
          <a:bodyPr wrap="square" rtlCol="0">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US" sz="4800" baseline="30000" dirty="0">
                <a:solidFill>
                  <a:prstClr val="black"/>
                </a:solidFill>
                <a:latin typeface="Times New Roman" panose="02020603050405020304" pitchFamily="18" charset="0"/>
                <a:cs typeface="Times New Roman" panose="02020603050405020304" pitchFamily="18" charset="0"/>
              </a:rPr>
              <a:t>Finally, then, brothers, we ask and urge you in the Lord Jesus, that as you received from us how you ought to walk and to please God, just as you are doing, that you do so more and more. For you know what instructions we gave you through the Lord Jesus. </a:t>
            </a:r>
            <a:r>
              <a:rPr lang="en-US" sz="4800" b="1" baseline="30000" dirty="0">
                <a:solidFill>
                  <a:prstClr val="black"/>
                </a:solidFill>
                <a:latin typeface="Times New Roman" panose="02020603050405020304" pitchFamily="18" charset="0"/>
                <a:cs typeface="Times New Roman" panose="02020603050405020304" pitchFamily="18" charset="0"/>
              </a:rPr>
              <a:t>For this is the will of God, your sanctification: that you abstain from sexual immorality;</a:t>
            </a:r>
            <a:r>
              <a:rPr lang="en-US" sz="4800" baseline="30000" dirty="0">
                <a:solidFill>
                  <a:prstClr val="black"/>
                </a:solidFill>
                <a:latin typeface="Times New Roman" panose="02020603050405020304" pitchFamily="18" charset="0"/>
                <a:cs typeface="Times New Roman" panose="02020603050405020304" pitchFamily="18" charset="0"/>
              </a:rPr>
              <a:t> that each one of you know how to control his own body in holiness and honor, not in the passion of lust… For God has not called us for impurity, but in holiness. Therefore, </a:t>
            </a:r>
            <a:r>
              <a:rPr lang="en-US" sz="4800" b="1" baseline="30000" dirty="0">
                <a:solidFill>
                  <a:prstClr val="black"/>
                </a:solidFill>
                <a:latin typeface="Times New Roman" panose="02020603050405020304" pitchFamily="18" charset="0"/>
                <a:cs typeface="Times New Roman" panose="02020603050405020304" pitchFamily="18" charset="0"/>
              </a:rPr>
              <a:t>whoever disregards this, disregards not man but God who gives his Holy Spirit to you.</a:t>
            </a:r>
            <a:endParaRPr kumimoji="0" lang="en-US" sz="4800" b="1" i="0" u="none" strike="noStrike" kern="1200" cap="none" spc="0" normalizeH="0" baseline="3000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3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–1 Thessalonians 4:1-8 (ESV)</a:t>
            </a:r>
          </a:p>
        </p:txBody>
      </p:sp>
    </p:spTree>
    <p:extLst>
      <p:ext uri="{BB962C8B-B14F-4D97-AF65-F5344CB8AC3E}">
        <p14:creationId xmlns:p14="http://schemas.microsoft.com/office/powerpoint/2010/main" val="23917464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FFC000"/>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2868793B-F8BE-4315-A02C-F464E86B1E7F}"/>
              </a:ext>
            </a:extLst>
          </p:cNvPr>
          <p:cNvSpPr txBox="1"/>
          <p:nvPr/>
        </p:nvSpPr>
        <p:spPr>
          <a:xfrm>
            <a:off x="542488" y="335845"/>
            <a:ext cx="11107023" cy="3600986"/>
          </a:xfrm>
          <a:prstGeom prst="rect">
            <a:avLst/>
          </a:prstGeom>
          <a:noFill/>
        </p:spPr>
        <p:txBody>
          <a:bodyPr wrap="square" rtlCol="0">
            <a:spAutoFit/>
          </a:bodyPr>
          <a:lstStyle/>
          <a:p>
            <a:pPr algn="ctr"/>
            <a:r>
              <a:rPr lang="en-US" sz="6000" b="1" dirty="0">
                <a:latin typeface="Times New Roman" panose="02020603050405020304" pitchFamily="18" charset="0"/>
                <a:cs typeface="Times New Roman" panose="02020603050405020304" pitchFamily="18" charset="0"/>
              </a:rPr>
              <a:t>BIG IDEA:</a:t>
            </a:r>
            <a:endParaRPr lang="en-US" sz="3600" dirty="0">
              <a:latin typeface="Times New Roman" panose="02020603050405020304" pitchFamily="18" charset="0"/>
              <a:cs typeface="Times New Roman" panose="02020603050405020304" pitchFamily="18" charset="0"/>
            </a:endParaRPr>
          </a:p>
          <a:p>
            <a:pPr algn="ctr"/>
            <a:r>
              <a:rPr lang="en-US" sz="3600" dirty="0">
                <a:latin typeface="Times New Roman" panose="02020603050405020304" pitchFamily="18" charset="0"/>
                <a:cs typeface="Times New Roman" panose="02020603050405020304" pitchFamily="18" charset="0"/>
              </a:rPr>
              <a:t>God expects his people to joyfully respond to receiving salvation by prioritizing their holiness.</a:t>
            </a:r>
          </a:p>
          <a:p>
            <a:pPr algn="ctr"/>
            <a:endParaRPr lang="en-US" sz="4800" dirty="0">
              <a:latin typeface="Times New Roman" panose="02020603050405020304" pitchFamily="18" charset="0"/>
              <a:cs typeface="Times New Roman" panose="02020603050405020304" pitchFamily="18" charset="0"/>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US" sz="4800" b="0" i="0" u="none" strike="noStrike" kern="1200" cap="none" spc="0" normalizeH="0" baseline="3000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endParaRPr kumimoji="0" lang="en-US" sz="2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spTree>
    <p:extLst>
      <p:ext uri="{BB962C8B-B14F-4D97-AF65-F5344CB8AC3E}">
        <p14:creationId xmlns:p14="http://schemas.microsoft.com/office/powerpoint/2010/main" val="327296906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FFC000"/>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2868793B-F8BE-4315-A02C-F464E86B1E7F}"/>
              </a:ext>
            </a:extLst>
          </p:cNvPr>
          <p:cNvSpPr txBox="1"/>
          <p:nvPr/>
        </p:nvSpPr>
        <p:spPr>
          <a:xfrm>
            <a:off x="542488" y="335845"/>
            <a:ext cx="11107023" cy="5201424"/>
          </a:xfrm>
          <a:prstGeom prst="rect">
            <a:avLst/>
          </a:prstGeom>
          <a:noFill/>
        </p:spPr>
        <p:txBody>
          <a:bodyPr wrap="square" rtlCol="0">
            <a:spAutoFit/>
          </a:bodyPr>
          <a:lstStyle/>
          <a:p>
            <a:pPr algn="ctr"/>
            <a:r>
              <a:rPr lang="en-US" sz="6000" b="1" dirty="0">
                <a:latin typeface="Times New Roman" panose="02020603050405020304" pitchFamily="18" charset="0"/>
                <a:cs typeface="Times New Roman" panose="02020603050405020304" pitchFamily="18" charset="0"/>
              </a:rPr>
              <a:t>BIG IDEA:</a:t>
            </a:r>
            <a:endParaRPr lang="en-US" sz="3600" dirty="0">
              <a:latin typeface="Times New Roman" panose="02020603050405020304" pitchFamily="18" charset="0"/>
              <a:cs typeface="Times New Roman" panose="02020603050405020304" pitchFamily="18" charset="0"/>
            </a:endParaRPr>
          </a:p>
          <a:p>
            <a:pPr algn="ctr"/>
            <a:r>
              <a:rPr lang="en-US" sz="3600" dirty="0">
                <a:latin typeface="Times New Roman" panose="02020603050405020304" pitchFamily="18" charset="0"/>
                <a:cs typeface="Times New Roman" panose="02020603050405020304" pitchFamily="18" charset="0"/>
              </a:rPr>
              <a:t>God expects his people to joyfully respond to receiving salvation by prioritizing their holiness.</a:t>
            </a:r>
          </a:p>
          <a:p>
            <a:pPr algn="ctr"/>
            <a:endParaRPr lang="en-US" sz="4800" dirty="0">
              <a:latin typeface="Times New Roman" panose="02020603050405020304" pitchFamily="18" charset="0"/>
              <a:cs typeface="Times New Roman" panose="02020603050405020304" pitchFamily="18" charset="0"/>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US" sz="4800" b="0" i="0" u="none" strike="noStrike" kern="1200" cap="none" spc="0" normalizeH="0" baseline="3000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[They preached the gospel], strengthening the souls of the disciples, encouraging them to continue in the faith, and saying that through many tribulations we must enter the kingdom of God.</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–Acts 14:22 (ESV)</a:t>
            </a: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n-US" sz="4800" b="0" i="0" u="none" strike="noStrike" kern="1200" cap="none" spc="0" normalizeH="0" baseline="3000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spTree>
    <p:extLst>
      <p:ext uri="{BB962C8B-B14F-4D97-AF65-F5344CB8AC3E}">
        <p14:creationId xmlns:p14="http://schemas.microsoft.com/office/powerpoint/2010/main" val="16585173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FFC000"/>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2868793B-F8BE-4315-A02C-F464E86B1E7F}"/>
              </a:ext>
            </a:extLst>
          </p:cNvPr>
          <p:cNvSpPr txBox="1"/>
          <p:nvPr/>
        </p:nvSpPr>
        <p:spPr>
          <a:xfrm>
            <a:off x="542488" y="335845"/>
            <a:ext cx="11107023" cy="6186309"/>
          </a:xfrm>
          <a:prstGeom prst="rect">
            <a:avLst/>
          </a:prstGeom>
          <a:noFill/>
        </p:spPr>
        <p:txBody>
          <a:bodyPr wrap="square" rtlCol="0">
            <a:spAutoFit/>
          </a:bodyPr>
          <a:lstStyle/>
          <a:p>
            <a:pPr algn="ctr"/>
            <a:r>
              <a:rPr lang="en-US" sz="6000" b="1" dirty="0">
                <a:latin typeface="Times New Roman" panose="02020603050405020304" pitchFamily="18" charset="0"/>
                <a:cs typeface="Times New Roman" panose="02020603050405020304" pitchFamily="18" charset="0"/>
              </a:rPr>
              <a:t>BIG IDEA:</a:t>
            </a:r>
            <a:endParaRPr lang="en-US" sz="3600" dirty="0">
              <a:latin typeface="Times New Roman" panose="02020603050405020304" pitchFamily="18" charset="0"/>
              <a:cs typeface="Times New Roman" panose="02020603050405020304" pitchFamily="18" charset="0"/>
            </a:endParaRPr>
          </a:p>
          <a:p>
            <a:pPr algn="ctr"/>
            <a:r>
              <a:rPr lang="en-US" sz="3600" dirty="0">
                <a:latin typeface="Times New Roman" panose="02020603050405020304" pitchFamily="18" charset="0"/>
                <a:cs typeface="Times New Roman" panose="02020603050405020304" pitchFamily="18" charset="0"/>
              </a:rPr>
              <a:t>God expects his people to joyfully respond to receiving salvation by prioritizing their holiness.</a:t>
            </a:r>
          </a:p>
          <a:p>
            <a:pPr algn="ctr"/>
            <a:endParaRPr lang="en-US" sz="4800" dirty="0">
              <a:latin typeface="Times New Roman" panose="02020603050405020304" pitchFamily="18" charset="0"/>
              <a:cs typeface="Times New Roman" panose="02020603050405020304" pitchFamily="18" charset="0"/>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US" sz="4800" b="0" i="0" u="none" strike="noStrike" kern="1200" cap="none" spc="0" normalizeH="0" baseline="3000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[They preached the gospel], strengthening the souls of the disciples, encouraging them to continue in the faith, and saying that through many tribulations we must enter the kingdom of God.</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–Acts 14:22 (ESV)</a:t>
            </a: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n-US" sz="4800" b="0" i="0" u="none" strike="noStrike" kern="1200" cap="none" spc="0" normalizeH="0" baseline="3000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US" sz="4800" b="0" i="0" u="none" strike="noStrike" kern="1200" cap="none" spc="0" normalizeH="0" baseline="3000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When they had read it [the letter], they rejoiced because of its encouragement.							</a:t>
            </a:r>
            <a:r>
              <a:rPr kumimoji="0" lang="en-US" sz="2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–Acts 15:31 (ESV)</a:t>
            </a:r>
          </a:p>
        </p:txBody>
      </p:sp>
    </p:spTree>
    <p:extLst>
      <p:ext uri="{BB962C8B-B14F-4D97-AF65-F5344CB8AC3E}">
        <p14:creationId xmlns:p14="http://schemas.microsoft.com/office/powerpoint/2010/main" val="428772145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FFC000"/>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2868793B-F8BE-4315-A02C-F464E86B1E7F}"/>
              </a:ext>
            </a:extLst>
          </p:cNvPr>
          <p:cNvSpPr txBox="1"/>
          <p:nvPr/>
        </p:nvSpPr>
        <p:spPr>
          <a:xfrm>
            <a:off x="513126" y="1967061"/>
            <a:ext cx="11165747" cy="2923877"/>
          </a:xfrm>
          <a:prstGeom prst="rect">
            <a:avLst/>
          </a:prstGeom>
          <a:noFill/>
        </p:spPr>
        <p:txBody>
          <a:bodyPr wrap="square" rtlCol="0">
            <a:spAutoFit/>
          </a:bodyPr>
          <a:lstStyle/>
          <a:p>
            <a:pPr algn="just"/>
            <a:r>
              <a:rPr lang="en-US" sz="4800" baseline="30000" dirty="0">
                <a:latin typeface="Times New Roman" panose="02020603050405020304" pitchFamily="18" charset="0"/>
                <a:cs typeface="Times New Roman" panose="02020603050405020304" pitchFamily="18" charset="0"/>
              </a:rPr>
              <a:t>Though the Lord gave you the bread of adversity and the water of affliction, yet your Teacher will not hide himself anymore; your eyes shall see your Teacher, and when you turn to the right or when you turn to the left, your ears shall hear a word behind you, saying, “This is the way, walk in it.” </a:t>
            </a:r>
          </a:p>
          <a:p>
            <a:pPr algn="just"/>
            <a:r>
              <a:rPr kumimoji="0" lang="en-US" sz="2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lang="en-US" sz="2400" dirty="0">
                <a:solidFill>
                  <a:prstClr val="black"/>
                </a:solidFill>
                <a:latin typeface="Times New Roman" panose="02020603050405020304" pitchFamily="18" charset="0"/>
                <a:cs typeface="Times New Roman" panose="02020603050405020304" pitchFamily="18" charset="0"/>
              </a:rPr>
              <a:t>Isaiah 30:20-21 </a:t>
            </a:r>
            <a:r>
              <a:rPr kumimoji="0" lang="en-US" sz="2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(ESV)</a:t>
            </a:r>
          </a:p>
        </p:txBody>
      </p:sp>
    </p:spTree>
    <p:extLst>
      <p:ext uri="{BB962C8B-B14F-4D97-AF65-F5344CB8AC3E}">
        <p14:creationId xmlns:p14="http://schemas.microsoft.com/office/powerpoint/2010/main" val="272961843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562686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FC000"/>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2868793B-F8BE-4315-A02C-F464E86B1E7F}"/>
              </a:ext>
            </a:extLst>
          </p:cNvPr>
          <p:cNvSpPr txBox="1"/>
          <p:nvPr/>
        </p:nvSpPr>
        <p:spPr>
          <a:xfrm>
            <a:off x="1398036" y="1536174"/>
            <a:ext cx="9395927" cy="3785652"/>
          </a:xfrm>
          <a:prstGeom prst="rect">
            <a:avLst/>
          </a:prstGeom>
          <a:noFill/>
        </p:spPr>
        <p:txBody>
          <a:bodyPr wrap="square" rtlCol="0">
            <a:spAutoFit/>
          </a:bodyPr>
          <a:lstStyle/>
          <a:p>
            <a:pPr algn="ctr"/>
            <a:r>
              <a:rPr lang="en-US" sz="6000" b="1" dirty="0">
                <a:latin typeface="Times New Roman" panose="02020603050405020304" pitchFamily="18" charset="0"/>
                <a:cs typeface="Times New Roman" panose="02020603050405020304" pitchFamily="18" charset="0"/>
              </a:rPr>
              <a:t>BIG IDEA:</a:t>
            </a:r>
            <a:endParaRPr lang="en-US" sz="4800" b="1" dirty="0">
              <a:latin typeface="Times New Roman" panose="02020603050405020304" pitchFamily="18" charset="0"/>
              <a:cs typeface="Times New Roman" panose="02020603050405020304" pitchFamily="18" charset="0"/>
            </a:endParaRPr>
          </a:p>
          <a:p>
            <a:pPr algn="ctr"/>
            <a:endParaRPr lang="en-US" sz="3600" dirty="0">
              <a:latin typeface="Times New Roman" panose="02020603050405020304" pitchFamily="18" charset="0"/>
              <a:cs typeface="Times New Roman" panose="02020603050405020304" pitchFamily="18" charset="0"/>
            </a:endParaRPr>
          </a:p>
          <a:p>
            <a:pPr algn="ctr"/>
            <a:r>
              <a:rPr lang="en-US" sz="4800" dirty="0">
                <a:latin typeface="Times New Roman" panose="02020603050405020304" pitchFamily="18" charset="0"/>
                <a:cs typeface="Times New Roman" panose="02020603050405020304" pitchFamily="18" charset="0"/>
              </a:rPr>
              <a:t>God expects his people to joyfully respond to receiving salvation by prioritizing their holiness.</a:t>
            </a:r>
          </a:p>
        </p:txBody>
      </p:sp>
    </p:spTree>
    <p:extLst>
      <p:ext uri="{BB962C8B-B14F-4D97-AF65-F5344CB8AC3E}">
        <p14:creationId xmlns:p14="http://schemas.microsoft.com/office/powerpoint/2010/main" val="27461586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FFC000"/>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2868793B-F8BE-4315-A02C-F464E86B1E7F}"/>
              </a:ext>
            </a:extLst>
          </p:cNvPr>
          <p:cNvSpPr txBox="1"/>
          <p:nvPr/>
        </p:nvSpPr>
        <p:spPr>
          <a:xfrm>
            <a:off x="605405" y="1967061"/>
            <a:ext cx="10981189" cy="2923877"/>
          </a:xfrm>
          <a:prstGeom prst="rect">
            <a:avLst/>
          </a:prstGeom>
          <a:noFill/>
        </p:spPr>
        <p:txBody>
          <a:bodyPr wrap="square" rtlCol="0">
            <a:spAutoFit/>
          </a:bodyPr>
          <a:lstStyle/>
          <a:p>
            <a:pPr algn="just"/>
            <a:r>
              <a:rPr lang="en-US" sz="4800" baseline="30000" dirty="0">
                <a:latin typeface="Times New Roman" panose="02020603050405020304" pitchFamily="18" charset="0"/>
                <a:cs typeface="Times New Roman" panose="02020603050405020304" pitchFamily="18" charset="0"/>
              </a:rPr>
              <a:t>Then it seemed good to the apostles and the elders, with the whole church, to choose men from among them and send them to Antioch with Paul and Barnabas. They sent Judas called Barsabbas, and Silas, leading men among the brothers, with the following letter:</a:t>
            </a:r>
          </a:p>
          <a:p>
            <a:r>
              <a:rPr lang="en-US" sz="2400" dirty="0">
                <a:latin typeface="Times New Roman" panose="02020603050405020304" pitchFamily="18" charset="0"/>
                <a:cs typeface="Times New Roman" panose="02020603050405020304" pitchFamily="18" charset="0"/>
              </a:rPr>
              <a:t>								–Acts 15:22:23a (ESV)</a:t>
            </a:r>
          </a:p>
        </p:txBody>
      </p:sp>
    </p:spTree>
    <p:extLst>
      <p:ext uri="{BB962C8B-B14F-4D97-AF65-F5344CB8AC3E}">
        <p14:creationId xmlns:p14="http://schemas.microsoft.com/office/powerpoint/2010/main" val="35059226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FFC000"/>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2868793B-F8BE-4315-A02C-F464E86B1E7F}"/>
              </a:ext>
            </a:extLst>
          </p:cNvPr>
          <p:cNvSpPr txBox="1"/>
          <p:nvPr/>
        </p:nvSpPr>
        <p:spPr>
          <a:xfrm>
            <a:off x="555072" y="1228397"/>
            <a:ext cx="11081856" cy="4401205"/>
          </a:xfrm>
          <a:prstGeom prst="rect">
            <a:avLst/>
          </a:prstGeom>
          <a:noFill/>
        </p:spPr>
        <p:txBody>
          <a:bodyPr wrap="square" rtlCol="0">
            <a:spAutoFit/>
          </a:bodyPr>
          <a:lstStyle/>
          <a:p>
            <a:pPr algn="just"/>
            <a:r>
              <a:rPr lang="en-US" sz="4800" baseline="30000" dirty="0">
                <a:latin typeface="Times New Roman" panose="02020603050405020304" pitchFamily="18" charset="0"/>
                <a:cs typeface="Times New Roman" panose="02020603050405020304" pitchFamily="18" charset="0"/>
              </a:rPr>
              <a:t>“The brothers, both the apostles and the elders, to the brothers who are of the Gentiles in Antioch and Syria and Cilicia, greetings. Since we have heard that some persons have gone out from us and troubled you with words, unsettling your minds, although we gave them no instructions, it has seemed good to us, having come to one accord, to choose men and send them to you with our beloved Barnabas and Paul, men who have risked their lives for the name of our Lord Jesus Christ.</a:t>
            </a:r>
          </a:p>
          <a:p>
            <a:r>
              <a:rPr lang="en-US" dirty="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							–Acts 15:23b-26 (ESV)</a:t>
            </a:r>
          </a:p>
        </p:txBody>
      </p:sp>
    </p:spTree>
    <p:extLst>
      <p:ext uri="{BB962C8B-B14F-4D97-AF65-F5344CB8AC3E}">
        <p14:creationId xmlns:p14="http://schemas.microsoft.com/office/powerpoint/2010/main" val="42439519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FFC000"/>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2868793B-F8BE-4315-A02C-F464E86B1E7F}"/>
              </a:ext>
            </a:extLst>
          </p:cNvPr>
          <p:cNvSpPr txBox="1"/>
          <p:nvPr/>
        </p:nvSpPr>
        <p:spPr>
          <a:xfrm>
            <a:off x="546682" y="1659285"/>
            <a:ext cx="11098635" cy="3539430"/>
          </a:xfrm>
          <a:prstGeom prst="rect">
            <a:avLst/>
          </a:prstGeom>
          <a:noFill/>
        </p:spPr>
        <p:txBody>
          <a:bodyPr wrap="square" rtlCol="0">
            <a:spAutoFit/>
          </a:bodyPr>
          <a:lstStyle/>
          <a:p>
            <a:pPr algn="just"/>
            <a:r>
              <a:rPr lang="en-US" sz="4800" baseline="30000" dirty="0">
                <a:latin typeface="Times New Roman" panose="02020603050405020304" pitchFamily="18" charset="0"/>
                <a:cs typeface="Times New Roman" panose="02020603050405020304" pitchFamily="18" charset="0"/>
              </a:rPr>
              <a:t>“We have therefore sent Judas and Silas, who themselves will tell you the same things by word of mouth. For it has seemed good to the Holy Spirit and to us to lay on you no greater burden than these requirements: that you abstain from what has been sacrificed to idols, and from blood, and from what has been strangled, and from sexual immorality. If you keep yourselves from these, you will do well. Farewell.”</a:t>
            </a:r>
            <a:r>
              <a:rPr lang="en-US" sz="2400" dirty="0">
                <a:latin typeface="Times New Roman" panose="02020603050405020304" pitchFamily="18" charset="0"/>
                <a:cs typeface="Times New Roman" panose="02020603050405020304" pitchFamily="18" charset="0"/>
              </a:rPr>
              <a:t>				–Acts 15:27-29 (ESV)</a:t>
            </a:r>
          </a:p>
        </p:txBody>
      </p:sp>
    </p:spTree>
    <p:extLst>
      <p:ext uri="{BB962C8B-B14F-4D97-AF65-F5344CB8AC3E}">
        <p14:creationId xmlns:p14="http://schemas.microsoft.com/office/powerpoint/2010/main" val="1591220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FFC000"/>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2868793B-F8BE-4315-A02C-F464E86B1E7F}"/>
              </a:ext>
            </a:extLst>
          </p:cNvPr>
          <p:cNvSpPr txBox="1"/>
          <p:nvPr/>
        </p:nvSpPr>
        <p:spPr>
          <a:xfrm>
            <a:off x="563460" y="612844"/>
            <a:ext cx="11065079" cy="5632311"/>
          </a:xfrm>
          <a:prstGeom prst="rect">
            <a:avLst/>
          </a:prstGeom>
          <a:noFill/>
        </p:spPr>
        <p:txBody>
          <a:bodyPr wrap="square" rtlCol="0">
            <a:spAutoFit/>
          </a:bodyPr>
          <a:lstStyle/>
          <a:p>
            <a:pPr algn="just"/>
            <a:r>
              <a:rPr lang="en-US" sz="4800" baseline="30000" dirty="0">
                <a:latin typeface="Times New Roman" panose="02020603050405020304" pitchFamily="18" charset="0"/>
                <a:cs typeface="Times New Roman" panose="02020603050405020304" pitchFamily="18" charset="0"/>
              </a:rPr>
              <a:t>So when they were sent off, they went down to Antioch, and having gathered the congregation together, they delivered the letter. And when they had read it, they rejoiced because of its encouragement. And Judas and Silas, who were themselves prophets, encouraged and strengthened the brothers with many words. And after they had spent some time, they were sent off in peace by the brothers to those who had sent them. But Paul and Barnabas remained in Antioch, teaching and preaching the word of the Lord, with many others also.</a:t>
            </a:r>
          </a:p>
          <a:p>
            <a:r>
              <a:rPr lang="en-US" sz="2400" dirty="0">
                <a:latin typeface="Times New Roman" panose="02020603050405020304" pitchFamily="18" charset="0"/>
                <a:cs typeface="Times New Roman" panose="02020603050405020304" pitchFamily="18" charset="0"/>
              </a:rPr>
              <a:t>								–Acts 15:30-35 (ESV)</a:t>
            </a:r>
          </a:p>
          <a:p>
            <a:r>
              <a:rPr lang="en-US" sz="2400" i="1" dirty="0">
                <a:latin typeface="Times New Roman" panose="02020603050405020304" pitchFamily="18" charset="0"/>
                <a:cs typeface="Times New Roman" panose="02020603050405020304" pitchFamily="18" charset="0"/>
              </a:rPr>
              <a:t>Reader: This is the Word of the Lord</a:t>
            </a:r>
            <a:endParaRPr lang="en-US" sz="2400" dirty="0">
              <a:latin typeface="Times New Roman" panose="02020603050405020304" pitchFamily="18" charset="0"/>
              <a:cs typeface="Times New Roman" panose="02020603050405020304" pitchFamily="18" charset="0"/>
            </a:endParaRPr>
          </a:p>
          <a:p>
            <a:r>
              <a:rPr lang="en-US" sz="2400" b="1" i="1" dirty="0">
                <a:latin typeface="Times New Roman" panose="02020603050405020304" pitchFamily="18" charset="0"/>
                <a:cs typeface="Times New Roman" panose="02020603050405020304" pitchFamily="18" charset="0"/>
              </a:rPr>
              <a:t>People: Thanks be to God!</a:t>
            </a:r>
          </a:p>
        </p:txBody>
      </p:sp>
    </p:spTree>
    <p:extLst>
      <p:ext uri="{BB962C8B-B14F-4D97-AF65-F5344CB8AC3E}">
        <p14:creationId xmlns:p14="http://schemas.microsoft.com/office/powerpoint/2010/main" val="19080127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FFC000"/>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2868793B-F8BE-4315-A02C-F464E86B1E7F}"/>
              </a:ext>
            </a:extLst>
          </p:cNvPr>
          <p:cNvSpPr txBox="1"/>
          <p:nvPr/>
        </p:nvSpPr>
        <p:spPr>
          <a:xfrm>
            <a:off x="571850" y="920621"/>
            <a:ext cx="11048300" cy="5016758"/>
          </a:xfrm>
          <a:prstGeom prst="rect">
            <a:avLst/>
          </a:prstGeom>
          <a:noFill/>
        </p:spPr>
        <p:txBody>
          <a:bodyPr wrap="square" rtlCol="0">
            <a:spAutoFit/>
          </a:bodyPr>
          <a:lstStyle/>
          <a:p>
            <a:pPr algn="just"/>
            <a:r>
              <a:rPr lang="en-US" sz="3200" dirty="0">
                <a:effectLst/>
                <a:latin typeface="Times New Roman" panose="02020603050405020304" pitchFamily="18" charset="0"/>
                <a:ea typeface="Calibri" panose="020F0502020204030204" pitchFamily="34" charset="0"/>
              </a:rPr>
              <a:t>“Blessed be the God and Father of our Lord Jesus Christ, who has blessed us in Christ with every spiritual blessing in the heavenly places, even as </a:t>
            </a:r>
            <a:r>
              <a:rPr lang="en-US" sz="3200" b="1" dirty="0">
                <a:effectLst/>
                <a:latin typeface="Times New Roman" panose="02020603050405020304" pitchFamily="18" charset="0"/>
                <a:ea typeface="Calibri" panose="020F0502020204030204" pitchFamily="34" charset="0"/>
              </a:rPr>
              <a:t>he chose us </a:t>
            </a:r>
            <a:r>
              <a:rPr lang="en-US" sz="3200" dirty="0">
                <a:effectLst/>
                <a:latin typeface="Times New Roman" panose="02020603050405020304" pitchFamily="18" charset="0"/>
                <a:ea typeface="Calibri" panose="020F0502020204030204" pitchFamily="34" charset="0"/>
              </a:rPr>
              <a:t>in him before the foundation of the world,</a:t>
            </a:r>
            <a:r>
              <a:rPr lang="en-US" sz="3200" b="1" dirty="0">
                <a:effectLst/>
                <a:latin typeface="Times New Roman" panose="02020603050405020304" pitchFamily="18" charset="0"/>
                <a:ea typeface="Calibri" panose="020F0502020204030204" pitchFamily="34" charset="0"/>
              </a:rPr>
              <a:t> that we should be holy </a:t>
            </a:r>
            <a:r>
              <a:rPr lang="en-US" sz="3200" dirty="0">
                <a:effectLst/>
                <a:latin typeface="Times New Roman" panose="02020603050405020304" pitchFamily="18" charset="0"/>
                <a:ea typeface="Calibri" panose="020F0502020204030204" pitchFamily="34" charset="0"/>
              </a:rPr>
              <a:t>and blameless before him. </a:t>
            </a:r>
            <a:r>
              <a:rPr lang="en-US" sz="3200" u="sng" dirty="0">
                <a:effectLst/>
                <a:latin typeface="Times New Roman" panose="02020603050405020304" pitchFamily="18" charset="0"/>
                <a:ea typeface="Calibri" panose="020F0502020204030204" pitchFamily="34" charset="0"/>
              </a:rPr>
              <a:t>In love he predestined us</a:t>
            </a:r>
            <a:r>
              <a:rPr lang="en-US" sz="3200" dirty="0">
                <a:effectLst/>
                <a:latin typeface="Times New Roman" panose="02020603050405020304" pitchFamily="18" charset="0"/>
                <a:ea typeface="Calibri" panose="020F0502020204030204" pitchFamily="34" charset="0"/>
              </a:rPr>
              <a:t> for adoption as sons through Jesus Christ, </a:t>
            </a:r>
            <a:r>
              <a:rPr lang="en-US" sz="3200" u="sng" dirty="0">
                <a:effectLst/>
                <a:latin typeface="Times New Roman" panose="02020603050405020304" pitchFamily="18" charset="0"/>
                <a:ea typeface="Calibri" panose="020F0502020204030204" pitchFamily="34" charset="0"/>
              </a:rPr>
              <a:t>according to the purpose of his will</a:t>
            </a:r>
            <a:r>
              <a:rPr lang="en-US" sz="3200" dirty="0">
                <a:effectLst/>
                <a:latin typeface="Times New Roman" panose="02020603050405020304" pitchFamily="18" charset="0"/>
                <a:ea typeface="Calibri" panose="020F0502020204030204" pitchFamily="34" charset="0"/>
              </a:rPr>
              <a:t>, to the praise of </a:t>
            </a:r>
            <a:r>
              <a:rPr lang="en-US" sz="3200" u="sng" dirty="0">
                <a:effectLst/>
                <a:latin typeface="Times New Roman" panose="02020603050405020304" pitchFamily="18" charset="0"/>
                <a:ea typeface="Calibri" panose="020F0502020204030204" pitchFamily="34" charset="0"/>
              </a:rPr>
              <a:t>his glorious grace</a:t>
            </a:r>
            <a:r>
              <a:rPr lang="en-US" sz="3200" dirty="0">
                <a:effectLst/>
                <a:latin typeface="Times New Roman" panose="02020603050405020304" pitchFamily="18" charset="0"/>
                <a:ea typeface="Calibri" panose="020F0502020204030204" pitchFamily="34" charset="0"/>
              </a:rPr>
              <a:t>, with which </a:t>
            </a:r>
            <a:r>
              <a:rPr lang="en-US" sz="3200" u="sng" dirty="0">
                <a:effectLst/>
                <a:latin typeface="Times New Roman" panose="02020603050405020304" pitchFamily="18" charset="0"/>
                <a:ea typeface="Calibri" panose="020F0502020204030204" pitchFamily="34" charset="0"/>
              </a:rPr>
              <a:t>he</a:t>
            </a:r>
            <a:r>
              <a:rPr lang="en-US" sz="3200" dirty="0">
                <a:effectLst/>
                <a:latin typeface="Times New Roman" panose="02020603050405020304" pitchFamily="18" charset="0"/>
                <a:ea typeface="Calibri" panose="020F0502020204030204" pitchFamily="34" charset="0"/>
              </a:rPr>
              <a:t> has blessed us </a:t>
            </a:r>
            <a:r>
              <a:rPr lang="en-US" sz="3200" u="sng" dirty="0">
                <a:effectLst/>
                <a:latin typeface="Times New Roman" panose="02020603050405020304" pitchFamily="18" charset="0"/>
                <a:ea typeface="Calibri" panose="020F0502020204030204" pitchFamily="34" charset="0"/>
              </a:rPr>
              <a:t>in the Beloved</a:t>
            </a:r>
            <a:r>
              <a:rPr lang="en-US" sz="3200" dirty="0">
                <a:effectLst/>
                <a:latin typeface="Times New Roman" panose="02020603050405020304" pitchFamily="18" charset="0"/>
                <a:ea typeface="Calibri" panose="020F0502020204030204" pitchFamily="34" charset="0"/>
              </a:rPr>
              <a:t>. </a:t>
            </a:r>
            <a:r>
              <a:rPr lang="en-US" sz="3200" u="sng" dirty="0">
                <a:effectLst/>
                <a:latin typeface="Times New Roman" panose="02020603050405020304" pitchFamily="18" charset="0"/>
                <a:ea typeface="Calibri" panose="020F0502020204030204" pitchFamily="34" charset="0"/>
              </a:rPr>
              <a:t>In him</a:t>
            </a:r>
            <a:r>
              <a:rPr lang="en-US" sz="3200" dirty="0">
                <a:effectLst/>
                <a:latin typeface="Times New Roman" panose="02020603050405020304" pitchFamily="18" charset="0"/>
                <a:ea typeface="Calibri" panose="020F0502020204030204" pitchFamily="34" charset="0"/>
              </a:rPr>
              <a:t> we have redemption </a:t>
            </a:r>
            <a:r>
              <a:rPr lang="en-US" sz="3200" u="sng" dirty="0">
                <a:effectLst/>
                <a:latin typeface="Times New Roman" panose="02020603050405020304" pitchFamily="18" charset="0"/>
                <a:ea typeface="Calibri" panose="020F0502020204030204" pitchFamily="34" charset="0"/>
              </a:rPr>
              <a:t>through his blood</a:t>
            </a:r>
            <a:r>
              <a:rPr lang="en-US" sz="3200" dirty="0">
                <a:effectLst/>
                <a:latin typeface="Times New Roman" panose="02020603050405020304" pitchFamily="18" charset="0"/>
                <a:ea typeface="Calibri" panose="020F0502020204030204" pitchFamily="34" charset="0"/>
              </a:rPr>
              <a:t>, the forgiveness of our trespasses, </a:t>
            </a:r>
            <a:r>
              <a:rPr lang="en-US" sz="3200" u="sng" dirty="0">
                <a:effectLst/>
                <a:latin typeface="Times New Roman" panose="02020603050405020304" pitchFamily="18" charset="0"/>
                <a:ea typeface="Calibri" panose="020F0502020204030204" pitchFamily="34" charset="0"/>
              </a:rPr>
              <a:t>according to the riches of his grace</a:t>
            </a:r>
            <a:r>
              <a:rPr lang="en-US" sz="3200" dirty="0">
                <a:effectLst/>
                <a:latin typeface="Times New Roman" panose="02020603050405020304" pitchFamily="18" charset="0"/>
                <a:ea typeface="Calibri" panose="020F0502020204030204" pitchFamily="34" charset="0"/>
              </a:rPr>
              <a:t>.”</a:t>
            </a:r>
            <a:r>
              <a:rPr kumimoji="0" lang="en-US" sz="32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en-US" sz="2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en-US" sz="32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–Ephesians 1:3-7 (ESV)</a:t>
            </a:r>
          </a:p>
        </p:txBody>
      </p:sp>
    </p:spTree>
    <p:extLst>
      <p:ext uri="{BB962C8B-B14F-4D97-AF65-F5344CB8AC3E}">
        <p14:creationId xmlns:p14="http://schemas.microsoft.com/office/powerpoint/2010/main" val="31017343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FFC000"/>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2868793B-F8BE-4315-A02C-F464E86B1E7F}"/>
              </a:ext>
            </a:extLst>
          </p:cNvPr>
          <p:cNvSpPr txBox="1"/>
          <p:nvPr/>
        </p:nvSpPr>
        <p:spPr>
          <a:xfrm>
            <a:off x="500543" y="448697"/>
            <a:ext cx="11190914" cy="5960606"/>
          </a:xfrm>
          <a:prstGeom prst="rect">
            <a:avLst/>
          </a:prstGeom>
          <a:noFill/>
        </p:spPr>
        <p:txBody>
          <a:bodyPr wrap="square" rtlCol="0">
            <a:spAutoFit/>
          </a:bodyPr>
          <a:lstStyle/>
          <a:p>
            <a:pPr algn="just"/>
            <a:r>
              <a:rPr lang="en-US" sz="4000" baseline="30000" dirty="0">
                <a:latin typeface="Times New Roman" panose="02020603050405020304" pitchFamily="18" charset="0"/>
                <a:cs typeface="Times New Roman" panose="02020603050405020304" pitchFamily="18" charset="0"/>
              </a:rPr>
              <a:t>“</a:t>
            </a:r>
            <a:r>
              <a:rPr lang="en-US" sz="4000" b="1" baseline="30000" dirty="0">
                <a:latin typeface="Times New Roman" panose="02020603050405020304" pitchFamily="18" charset="0"/>
                <a:cs typeface="Times New Roman" panose="02020603050405020304" pitchFamily="18" charset="0"/>
              </a:rPr>
              <a:t>No one </a:t>
            </a:r>
            <a:r>
              <a:rPr lang="en-US" sz="4000" baseline="30000" dirty="0">
                <a:latin typeface="Times New Roman" panose="02020603050405020304" pitchFamily="18" charset="0"/>
                <a:cs typeface="Times New Roman" panose="02020603050405020304" pitchFamily="18" charset="0"/>
              </a:rPr>
              <a:t>can come to me [Jesus] </a:t>
            </a:r>
            <a:r>
              <a:rPr lang="en-US" sz="4000" b="1" baseline="30000" dirty="0">
                <a:latin typeface="Times New Roman" panose="02020603050405020304" pitchFamily="18" charset="0"/>
                <a:cs typeface="Times New Roman" panose="02020603050405020304" pitchFamily="18" charset="0"/>
              </a:rPr>
              <a:t>unless the Father </a:t>
            </a:r>
            <a:r>
              <a:rPr lang="en-US" sz="4000" baseline="30000" dirty="0">
                <a:latin typeface="Times New Roman" panose="02020603050405020304" pitchFamily="18" charset="0"/>
                <a:cs typeface="Times New Roman" panose="02020603050405020304" pitchFamily="18" charset="0"/>
              </a:rPr>
              <a:t>who sent me </a:t>
            </a:r>
            <a:r>
              <a:rPr lang="en-US" sz="4000" b="1" baseline="30000" dirty="0">
                <a:latin typeface="Times New Roman" panose="02020603050405020304" pitchFamily="18" charset="0"/>
                <a:cs typeface="Times New Roman" panose="02020603050405020304" pitchFamily="18" charset="0"/>
              </a:rPr>
              <a:t>draws him</a:t>
            </a:r>
            <a:r>
              <a:rPr lang="en-US" sz="4000" baseline="30000" dirty="0">
                <a:latin typeface="Times New Roman" panose="02020603050405020304" pitchFamily="18" charset="0"/>
                <a:cs typeface="Times New Roman" panose="02020603050405020304" pitchFamily="18" charset="0"/>
              </a:rPr>
              <a:t>. And I will raise him up on the last day.”</a:t>
            </a:r>
            <a:r>
              <a:rPr lang="en-US" sz="2400" dirty="0">
                <a:latin typeface="Times New Roman" panose="02020603050405020304" pitchFamily="18" charset="0"/>
                <a:cs typeface="Times New Roman" panose="02020603050405020304" pitchFamily="18" charset="0"/>
              </a:rPr>
              <a:t>				–John 6:44 (ESV)</a:t>
            </a: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n-US" sz="4800" b="0" i="0" u="none" strike="noStrike" kern="1200" cap="none" spc="0" normalizeH="0" baseline="3000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n-US" sz="4000" b="0" i="0" u="none" strike="noStrike" kern="1200" cap="none" spc="0" normalizeH="0" baseline="3000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US" sz="4000" b="0" i="0" u="none" strike="noStrike" kern="1200" cap="none" spc="0" normalizeH="0" baseline="3000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a:t>
            </a:r>
            <a:r>
              <a:rPr kumimoji="0" lang="en-US" sz="4000" b="1" i="0" u="none" strike="noStrike" kern="1200" cap="none" spc="0" normalizeH="0" baseline="3000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You did not choose me, but I chose you and appointed you </a:t>
            </a:r>
            <a:r>
              <a:rPr kumimoji="0" lang="en-US" sz="4000" b="0" i="0" u="none" strike="noStrike" kern="1200" cap="none" spc="0" normalizeH="0" baseline="3000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that you should go and bear fruit and that your fruit should abide…”</a:t>
            </a:r>
            <a:r>
              <a:rPr lang="en-US" sz="3600" baseline="30000" dirty="0">
                <a:solidFill>
                  <a:prstClr val="black"/>
                </a:solidFill>
                <a:latin typeface="Times New Roman" panose="02020603050405020304" pitchFamily="18" charset="0"/>
                <a:cs typeface="Times New Roman" panose="02020603050405020304" pitchFamily="18" charset="0"/>
              </a:rPr>
              <a:t>		</a:t>
            </a:r>
            <a:r>
              <a:rPr kumimoji="0" lang="en-US" sz="2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–John 15:16 (ESV)</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n-US" sz="4000" b="0" i="0" u="none" strike="noStrike" kern="1200" cap="none" spc="0" normalizeH="0" baseline="3000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US" sz="4000" b="0" i="0" u="none" strike="noStrike" kern="1200" cap="none" spc="0" normalizeH="0" baseline="3000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Paul, a servant…</a:t>
            </a:r>
            <a:r>
              <a:rPr kumimoji="0" lang="en-US" sz="4000" i="0" u="none" strike="noStrike" kern="1200" cap="none" spc="0" normalizeH="0" baseline="3000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for the sake of </a:t>
            </a:r>
            <a:r>
              <a:rPr kumimoji="0" lang="en-US" sz="4000" b="1" i="0" u="none" strike="noStrike" kern="1200" cap="none" spc="0" normalizeH="0" baseline="3000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the faith of God’s elect </a:t>
            </a:r>
            <a:r>
              <a:rPr kumimoji="0" lang="en-US" sz="4000" b="0" i="0" u="none" strike="noStrike" kern="1200" cap="none" spc="0" normalizeH="0" baseline="3000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and their knowledge of the truth, which accords </a:t>
            </a:r>
            <a:r>
              <a:rPr lang="en-US" sz="4000" baseline="30000" dirty="0">
                <a:solidFill>
                  <a:prstClr val="black"/>
                </a:solidFill>
                <a:latin typeface="Times New Roman" panose="02020603050405020304" pitchFamily="18" charset="0"/>
                <a:cs typeface="Times New Roman" panose="02020603050405020304" pitchFamily="18" charset="0"/>
              </a:rPr>
              <a:t>with godliness, </a:t>
            </a:r>
            <a:r>
              <a:rPr lang="en-US" sz="4000" b="1" baseline="30000" dirty="0">
                <a:solidFill>
                  <a:prstClr val="black"/>
                </a:solidFill>
                <a:latin typeface="Times New Roman" panose="02020603050405020304" pitchFamily="18" charset="0"/>
                <a:cs typeface="Times New Roman" panose="02020603050405020304" pitchFamily="18" charset="0"/>
              </a:rPr>
              <a:t>in hope of eternal life, which God</a:t>
            </a:r>
            <a:r>
              <a:rPr lang="en-US" sz="4000" baseline="30000" dirty="0">
                <a:solidFill>
                  <a:prstClr val="black"/>
                </a:solidFill>
                <a:latin typeface="Times New Roman" panose="02020603050405020304" pitchFamily="18" charset="0"/>
                <a:cs typeface="Times New Roman" panose="02020603050405020304" pitchFamily="18" charset="0"/>
              </a:rPr>
              <a:t>, who never lies, </a:t>
            </a:r>
            <a:r>
              <a:rPr lang="en-US" sz="4000" b="1" baseline="30000" dirty="0">
                <a:solidFill>
                  <a:prstClr val="black"/>
                </a:solidFill>
                <a:latin typeface="Times New Roman" panose="02020603050405020304" pitchFamily="18" charset="0"/>
                <a:cs typeface="Times New Roman" panose="02020603050405020304" pitchFamily="18" charset="0"/>
              </a:rPr>
              <a:t>promised before the ages </a:t>
            </a:r>
            <a:r>
              <a:rPr lang="en-US" sz="4000" baseline="30000" dirty="0">
                <a:solidFill>
                  <a:prstClr val="black"/>
                </a:solidFill>
                <a:latin typeface="Times New Roman" panose="02020603050405020304" pitchFamily="18" charset="0"/>
                <a:cs typeface="Times New Roman" panose="02020603050405020304" pitchFamily="18" charset="0"/>
              </a:rPr>
              <a:t>began.	</a:t>
            </a:r>
            <a:r>
              <a:rPr lang="en-US" sz="3600" baseline="30000" dirty="0">
                <a:solidFill>
                  <a:prstClr val="black"/>
                </a:solidFill>
                <a:latin typeface="Times New Roman" panose="02020603050405020304" pitchFamily="18" charset="0"/>
                <a:cs typeface="Times New Roman" panose="02020603050405020304" pitchFamily="18" charset="0"/>
              </a:rPr>
              <a:t>	</a:t>
            </a:r>
            <a:r>
              <a:rPr kumimoji="0" lang="en-US" sz="2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–Titus 1:1-2 (ESV)</a:t>
            </a: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n-US" sz="4800" b="0" i="0" u="none" strike="noStrike" kern="1200" cap="none" spc="0" normalizeH="0" baseline="3000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n-US" sz="4000" b="0" i="0" u="none" strike="noStrike" kern="1200" cap="none" spc="0" normalizeH="0" baseline="3000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US" sz="4000" b="0" i="0" u="none" strike="noStrike" kern="1200" cap="none" spc="0" normalizeH="0" baseline="3000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We love </a:t>
            </a:r>
            <a:r>
              <a:rPr kumimoji="0" lang="en-US" sz="4000" b="1" i="0" u="none" strike="noStrike" kern="1200" cap="none" spc="0" normalizeH="0" baseline="3000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because he first </a:t>
            </a:r>
            <a:r>
              <a:rPr kumimoji="0" lang="en-US" sz="4000" b="0" i="0" u="none" strike="noStrike" kern="1200" cap="none" spc="0" normalizeH="0" baseline="3000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loved us.</a:t>
            </a:r>
            <a:r>
              <a:rPr kumimoji="0" lang="en-US" sz="3600" b="0" i="0" u="none" strike="noStrike" kern="1200" cap="none" spc="0" normalizeH="0" baseline="3000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lang="en-US" sz="3600" baseline="30000" dirty="0">
                <a:solidFill>
                  <a:prstClr val="black"/>
                </a:solidFill>
                <a:latin typeface="Times New Roman" panose="02020603050405020304" pitchFamily="18" charset="0"/>
                <a:cs typeface="Times New Roman" panose="02020603050405020304" pitchFamily="18" charset="0"/>
              </a:rPr>
              <a:t>	</a:t>
            </a:r>
            <a:r>
              <a:rPr kumimoji="0" lang="en-US" sz="2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–1 John 4:19 (ESV)</a:t>
            </a:r>
          </a:p>
        </p:txBody>
      </p:sp>
    </p:spTree>
    <p:extLst>
      <p:ext uri="{BB962C8B-B14F-4D97-AF65-F5344CB8AC3E}">
        <p14:creationId xmlns:p14="http://schemas.microsoft.com/office/powerpoint/2010/main" val="10928909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FFC000"/>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2868793B-F8BE-4315-A02C-F464E86B1E7F}"/>
              </a:ext>
            </a:extLst>
          </p:cNvPr>
          <p:cNvSpPr txBox="1"/>
          <p:nvPr/>
        </p:nvSpPr>
        <p:spPr>
          <a:xfrm>
            <a:off x="567655" y="1536174"/>
            <a:ext cx="11056690" cy="3785652"/>
          </a:xfrm>
          <a:prstGeom prst="rect">
            <a:avLst/>
          </a:prstGeom>
          <a:noFill/>
        </p:spPr>
        <p:txBody>
          <a:bodyPr wrap="square" rtlCol="0">
            <a:spAutoFit/>
          </a:bodyPr>
          <a:lstStyle/>
          <a:p>
            <a:pPr algn="just"/>
            <a:r>
              <a:rPr lang="en-US" sz="4800" baseline="30000" dirty="0">
                <a:latin typeface="Times New Roman" panose="02020603050405020304" pitchFamily="18" charset="0"/>
                <a:cs typeface="Times New Roman" panose="02020603050405020304" pitchFamily="18" charset="0"/>
              </a:rPr>
              <a:t>It has seemed good to us, having come to one accord, to choose men and send them to you with our beloved Barnabas and Paul.</a:t>
            </a:r>
          </a:p>
          <a:p>
            <a:r>
              <a:rPr lang="en-US" sz="2400" dirty="0">
                <a:latin typeface="Times New Roman" panose="02020603050405020304" pitchFamily="18" charset="0"/>
                <a:cs typeface="Times New Roman" panose="02020603050405020304" pitchFamily="18" charset="0"/>
              </a:rPr>
              <a:t>								–Acts 15:25 (ESV)</a:t>
            </a: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n-US" sz="4800" b="0" i="0" u="none" strike="noStrike" kern="1200" cap="none" spc="0" normalizeH="0" baseline="3000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n-US" sz="4800" b="0" i="0" u="none" strike="noStrike" kern="1200" cap="none" spc="0" normalizeH="0" baseline="3000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US" sz="4800" b="0" i="0" u="none" strike="noStrike" kern="1200" cap="none" spc="0" normalizeH="0" baseline="3000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It has seemed good </a:t>
            </a:r>
            <a:r>
              <a:rPr kumimoji="0" lang="en-US" sz="4800" b="1" i="0" u="none" strike="noStrike" kern="1200" cap="none" spc="0" normalizeH="0" baseline="3000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to the Holy Spirit </a:t>
            </a:r>
            <a:r>
              <a:rPr kumimoji="0" lang="en-US" sz="4800" b="0" i="0" u="none" strike="noStrike" kern="1200" cap="none" spc="0" normalizeH="0" baseline="3000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and to us to lay no greater burden than these </a:t>
            </a:r>
            <a:r>
              <a:rPr kumimoji="0" lang="en-US" sz="4800" b="1" i="0" u="none" strike="noStrike" kern="1200" cap="none" spc="0" normalizeH="0" baseline="3000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requirements</a:t>
            </a:r>
            <a:r>
              <a:rPr lang="en-US" sz="4800" baseline="30000" dirty="0">
                <a:solidFill>
                  <a:prstClr val="black"/>
                </a:solidFill>
                <a:latin typeface="Times New Roman" panose="02020603050405020304" pitchFamily="18" charset="0"/>
                <a:cs typeface="Times New Roman" panose="02020603050405020304" pitchFamily="18" charset="0"/>
              </a:rPr>
              <a:t>:</a:t>
            </a:r>
            <a:endParaRPr kumimoji="0" lang="en-US" sz="4800" b="0" i="0" u="none" strike="noStrike" kern="1200" cap="none" spc="0" normalizeH="0" baseline="3000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–Acts 15:28 (ESV)</a:t>
            </a:r>
          </a:p>
        </p:txBody>
      </p:sp>
    </p:spTree>
    <p:extLst>
      <p:ext uri="{BB962C8B-B14F-4D97-AF65-F5344CB8AC3E}">
        <p14:creationId xmlns:p14="http://schemas.microsoft.com/office/powerpoint/2010/main" val="349269475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781</TotalTime>
  <Words>1293</Words>
  <Application>Microsoft Office PowerPoint</Application>
  <PresentationFormat>Widescreen</PresentationFormat>
  <Paragraphs>62</Paragraphs>
  <Slides>16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Arial</vt:lpstr>
      <vt:lpstr>Calibri</vt:lpstr>
      <vt:lpstr>Calibri Light</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Harrison, Daniel</dc:creator>
  <cp:lastModifiedBy>Harrison, Daniel</cp:lastModifiedBy>
  <cp:revision>71</cp:revision>
  <dcterms:created xsi:type="dcterms:W3CDTF">2022-04-28T16:50:18Z</dcterms:created>
  <dcterms:modified xsi:type="dcterms:W3CDTF">2022-08-29T23:14:22Z</dcterms:modified>
</cp:coreProperties>
</file>